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17" r:id="rId2"/>
    <p:sldId id="318" r:id="rId3"/>
    <p:sldId id="342" r:id="rId4"/>
    <p:sldId id="362" r:id="rId5"/>
    <p:sldId id="341" r:id="rId6"/>
    <p:sldId id="330" r:id="rId7"/>
    <p:sldId id="333" r:id="rId8"/>
    <p:sldId id="334" r:id="rId9"/>
    <p:sldId id="343" r:id="rId10"/>
    <p:sldId id="332" r:id="rId11"/>
    <p:sldId id="339" r:id="rId12"/>
    <p:sldId id="328" r:id="rId13"/>
    <p:sldId id="338" r:id="rId14"/>
    <p:sldId id="336" r:id="rId15"/>
    <p:sldId id="359" r:id="rId16"/>
    <p:sldId id="340" r:id="rId17"/>
    <p:sldId id="360" r:id="rId18"/>
    <p:sldId id="335" r:id="rId19"/>
    <p:sldId id="344" r:id="rId20"/>
    <p:sldId id="345" r:id="rId21"/>
    <p:sldId id="357" r:id="rId22"/>
    <p:sldId id="354" r:id="rId23"/>
    <p:sldId id="355" r:id="rId24"/>
    <p:sldId id="356" r:id="rId25"/>
    <p:sldId id="346" r:id="rId26"/>
    <p:sldId id="347" r:id="rId27"/>
    <p:sldId id="348" r:id="rId28"/>
    <p:sldId id="349" r:id="rId29"/>
    <p:sldId id="361" r:id="rId30"/>
    <p:sldId id="350" r:id="rId31"/>
    <p:sldId id="351" r:id="rId32"/>
    <p:sldId id="352" r:id="rId33"/>
    <p:sldId id="32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 autoAdjust="0"/>
    <p:restoredTop sz="96585" autoAdjust="0"/>
  </p:normalViewPr>
  <p:slideViewPr>
    <p:cSldViewPr snapToGrid="0">
      <p:cViewPr>
        <p:scale>
          <a:sx n="130" d="100"/>
          <a:sy n="130" d="100"/>
        </p:scale>
        <p:origin x="1029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18/10/2022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bugavictor86@gmail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9163228" cy="963574"/>
          </a:xfrm>
        </p:spPr>
        <p:txBody>
          <a:bodyPr>
            <a:normAutofit/>
          </a:bodyPr>
          <a:lstStyle/>
          <a:p>
            <a:pPr algn="l"/>
            <a:r>
              <a:rPr lang="fr-FR" sz="2400" b="1" i="0" dirty="0">
                <a:solidFill>
                  <a:schemeClr val="tx1"/>
                </a:solidFill>
                <a:effectLst/>
                <a:latin typeface="Inter"/>
              </a:rPr>
              <a:t>Construisez une API sécurisée pour une application d'avis gastronomiques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Buga Victor</a:t>
            </a:r>
          </a:p>
        </p:txBody>
      </p:sp>
    </p:spTree>
    <p:extLst>
      <p:ext uri="{BB962C8B-B14F-4D97-AF65-F5344CB8AC3E}">
        <p14:creationId xmlns:p14="http://schemas.microsoft.com/office/powerpoint/2010/main" val="139092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09" y="37066"/>
            <a:ext cx="50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 </a:t>
            </a:r>
            <a:r>
              <a:rPr lang="fr-FR" dirty="0"/>
              <a:t>Afficher les sauces.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6353900" y="80998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980561" y="745539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Afficher les sauces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142D870-A942-4052-0B2F-CB34079D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73" y="498731"/>
            <a:ext cx="4422987" cy="112253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EE98B87-C402-FD58-6B23-C778C37C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26" y="1166552"/>
            <a:ext cx="3135674" cy="5211684"/>
          </a:xfrm>
          <a:prstGeom prst="rect">
            <a:avLst/>
          </a:prstGeom>
        </p:spPr>
      </p:pic>
      <p:sp>
        <p:nvSpPr>
          <p:cNvPr id="41" name="TextBox 46">
            <a:extLst>
              <a:ext uri="{FF2B5EF4-FFF2-40B4-BE49-F238E27FC236}">
                <a16:creationId xmlns:a16="http://schemas.microsoft.com/office/drawing/2014/main" id="{333DE99E-8BC6-716D-CDE3-CDF2F6383C0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57E630-75C4-5394-F3F0-D75BD8A259B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571FE2-1432-93C3-8FCF-651B07F8A30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4A3305-9A74-5F8D-6EFD-EE0B306EF7F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FF1A16-DA8D-D761-85BD-8F6CA7AB8A7D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01F0A8B0-CBDC-8559-EEE8-8ED1E63FAB6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22DD32-4D26-61AC-A308-A5841A8122A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29E0CBF-CBD4-C770-59BC-5E1D35DD4DB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06637D59-41DC-14BF-A4AE-21AE11738D34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614094-3422-BC2E-06D4-39EF256A371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876F5A4A-81B1-1B8E-21C6-85B34144EAF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05B8A2D-2F2A-B1D8-A5A6-04CF76BF4852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9EA25186-C23F-2324-6D12-808821C50C39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E8E06FD4-E3FB-6D4F-405D-B97D839FF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69" y="1721617"/>
            <a:ext cx="4762994" cy="4637652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A58573C8-6C6A-513A-CFB2-1A63800550BA}"/>
              </a:ext>
            </a:extLst>
          </p:cNvPr>
          <p:cNvSpPr txBox="1"/>
          <p:nvPr/>
        </p:nvSpPr>
        <p:spPr>
          <a:xfrm>
            <a:off x="8287927" y="5405612"/>
            <a:ext cx="14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173971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9E58170A-4870-7740-A4BB-F822DA17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07" y="2878103"/>
            <a:ext cx="4216252" cy="352613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09" y="37066"/>
            <a:ext cx="50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 </a:t>
            </a:r>
            <a:r>
              <a:rPr lang="fr-FR" dirty="0"/>
              <a:t>Afficher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7390702" y="83232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2178100" y="616159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Afficher une sauce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66F8B4-3D00-12CD-7ECF-1F0FBB8D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4" y="1102920"/>
            <a:ext cx="3660790" cy="513522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699455-4C89-9842-BB1A-70F92B51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47" y="452564"/>
            <a:ext cx="3717263" cy="2286000"/>
          </a:xfrm>
          <a:prstGeom prst="rect">
            <a:avLst/>
          </a:prstGeom>
        </p:spPr>
      </p:pic>
      <p:sp>
        <p:nvSpPr>
          <p:cNvPr id="25" name="TextBox 46">
            <a:extLst>
              <a:ext uri="{FF2B5EF4-FFF2-40B4-BE49-F238E27FC236}">
                <a16:creationId xmlns:a16="http://schemas.microsoft.com/office/drawing/2014/main" id="{6B93F439-F2AA-DBEC-38A9-35ACF40E01E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5A59C-5FB1-0046-4204-8149E055CE56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86C71B-C39F-3FCA-53EC-6B7E1A9FDE7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0553F1-2162-D483-2088-83A5F0011B5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8B509-B5FC-52A2-90D8-35DCA2901136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0B274317-5E4C-31D0-A039-5088423B126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333DB0-AA38-387A-EA74-4B2B5F20351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36BAD027-B0D3-0115-727A-1AE63060EB3C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53B6CEE-72E3-C546-613B-87B2A568D56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039491-40CE-C14E-A177-9BAA9CE9D767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5A84B2B6-603F-F772-1B13-5891E2D2D858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467C99FF-8BFF-44CF-D3F0-54CA59D8BDD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187C50-929F-B899-AEBC-FF6155117C0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164271-EB08-282C-0D02-167AE1F82BDB}"/>
              </a:ext>
            </a:extLst>
          </p:cNvPr>
          <p:cNvSpPr txBox="1"/>
          <p:nvPr/>
        </p:nvSpPr>
        <p:spPr>
          <a:xfrm>
            <a:off x="9045707" y="5666313"/>
            <a:ext cx="14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97921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474E78-B9B2-1F1D-49B3-5B5E559B2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12"/>
          <a:stretch/>
        </p:blipFill>
        <p:spPr>
          <a:xfrm>
            <a:off x="845392" y="921562"/>
            <a:ext cx="2644894" cy="26005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CD14E9-765B-86EC-F1B1-DB3633C9C5CD}"/>
              </a:ext>
            </a:extLst>
          </p:cNvPr>
          <p:cNvSpPr txBox="1"/>
          <p:nvPr/>
        </p:nvSpPr>
        <p:spPr>
          <a:xfrm>
            <a:off x="880165" y="5522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Frontend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E0D8FF-17A8-B4CF-43CA-8CC3AD2E5991}"/>
              </a:ext>
            </a:extLst>
          </p:cNvPr>
          <p:cNvSpPr txBox="1"/>
          <p:nvPr/>
        </p:nvSpPr>
        <p:spPr>
          <a:xfrm>
            <a:off x="3612804" y="325673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Backend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028E56-5E69-BC0F-27C3-CBC242B96384}"/>
              </a:ext>
            </a:extLst>
          </p:cNvPr>
          <p:cNvSpPr txBox="1"/>
          <p:nvPr/>
        </p:nvSpPr>
        <p:spPr>
          <a:xfrm>
            <a:off x="108309" y="37066"/>
            <a:ext cx="722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Créer une sauce.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D878C5-B344-CCAB-753C-665C6EBDFB34}"/>
              </a:ext>
            </a:extLst>
          </p:cNvPr>
          <p:cNvSpPr txBox="1"/>
          <p:nvPr/>
        </p:nvSpPr>
        <p:spPr>
          <a:xfrm>
            <a:off x="2727567" y="484420"/>
            <a:ext cx="298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sauce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F16D06-0905-40B9-C61C-FED0A255D87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36A8-8DDD-EEEF-510F-F27F3C91881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F35B-6E40-77C2-C73B-3B92C7BC895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E0039A-EEC5-327A-3E28-2CCE1A11E461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3108361-0176-B54F-AD46-50AEBA9B5E0B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A217B5-26D1-9FC3-DA91-1E14C66AF6F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26577616-E6E7-2BDA-E094-C36E74BFC09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B18838B1-0706-6F34-29F2-565884FE41E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EE4243-FFC0-321F-AFA2-A07E562C341D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FDD5ECBD-1371-4983-DC41-A2D0BEF885F3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71204463-536D-2404-69EA-77E717A100E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E5135E4D-F33E-6D1F-F2C4-D578241866DE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E86693AB-3930-CB59-CDAE-38FE05E5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99"/>
          <a:stretch/>
        </p:blipFill>
        <p:spPr>
          <a:xfrm>
            <a:off x="845392" y="3657712"/>
            <a:ext cx="3876656" cy="2600529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E84EA8C1-9979-A06C-FC76-44F5EBD7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19" y="1052274"/>
            <a:ext cx="5278778" cy="5205967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3913EA2E-70E4-A21A-0313-7D777DE864FC}"/>
              </a:ext>
            </a:extLst>
          </p:cNvPr>
          <p:cNvSpPr txBox="1"/>
          <p:nvPr/>
        </p:nvSpPr>
        <p:spPr>
          <a:xfrm>
            <a:off x="6980832" y="644995"/>
            <a:ext cx="333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middleware/multer-config.js</a:t>
            </a:r>
          </a:p>
        </p:txBody>
      </p:sp>
    </p:spTree>
    <p:extLst>
      <p:ext uri="{BB962C8B-B14F-4D97-AF65-F5344CB8AC3E}">
        <p14:creationId xmlns:p14="http://schemas.microsoft.com/office/powerpoint/2010/main" val="427705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9FF2B602-0F6C-C646-ADE3-ABE076CA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81" y="489864"/>
            <a:ext cx="3942809" cy="579194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135941" y="435"/>
            <a:ext cx="38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Créer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5963965" y="2290536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controllers/stuff.js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6EF4F9C-D4B5-099D-8F00-9C9448280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7"/>
          <a:stretch/>
        </p:blipFill>
        <p:spPr>
          <a:xfrm>
            <a:off x="518442" y="282597"/>
            <a:ext cx="3311979" cy="247990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2CF6E3-E529-AFE8-3B13-AC9A61C2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843" y="2290536"/>
            <a:ext cx="3199611" cy="398466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416B6E2-C214-B2F0-A0B7-AA7EBAC9FD72}"/>
              </a:ext>
            </a:extLst>
          </p:cNvPr>
          <p:cNvSpPr txBox="1"/>
          <p:nvPr/>
        </p:nvSpPr>
        <p:spPr>
          <a:xfrm>
            <a:off x="9431703" y="5150776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console.log()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FEB233E-29EC-39FF-EFAD-5F6841B9F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843" y="399789"/>
            <a:ext cx="3824656" cy="175489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482773" y="90076"/>
            <a:ext cx="349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Dans la base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3383C3-668B-3A36-F430-596022EB9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72"/>
          <a:stretch/>
        </p:blipFill>
        <p:spPr>
          <a:xfrm>
            <a:off x="320010" y="4780203"/>
            <a:ext cx="3654632" cy="1501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2FF5C6-15EF-7A28-AC57-EDCBE6AF8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32"/>
          <a:stretch/>
        </p:blipFill>
        <p:spPr>
          <a:xfrm>
            <a:off x="518441" y="2762501"/>
            <a:ext cx="3311979" cy="192471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5A096-CC4B-484C-197F-3C0079D6557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4068EF-D55D-B377-1F06-8E5C41EA6A4B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09D348-E668-A60E-BB62-68BF64103C49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C9B44-8FA9-ACA3-5CB9-77B69308D5D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9FE2ACAC-E924-FCC3-AF67-95158654839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C2307A-D3D9-6538-3328-CE5F1D9B788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239CAEE-F1B1-C0EB-DA80-6DD00073B38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5F8C8851-6589-39FC-D479-8FFD6C676B3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58C28-5B75-E5AE-8673-C6CC9C46A05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EB0D26FD-70D2-C535-476A-13E47324AC30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07DCBCA-DA61-FDC5-431E-84A44D3BC51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21EA96-D82F-FF5E-1C6C-3A4D972D4E6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09272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Modifier une sauce.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16B6E2-C214-B2F0-A0B7-AA7EBAC9FD72}"/>
              </a:ext>
            </a:extLst>
          </p:cNvPr>
          <p:cNvSpPr txBox="1"/>
          <p:nvPr/>
        </p:nvSpPr>
        <p:spPr>
          <a:xfrm>
            <a:off x="9146484" y="3941489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Console.log()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5272652" y="707228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Modifier une sauce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FEB233E-29EC-39FF-EFAD-5F6841B9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06" y="509474"/>
            <a:ext cx="3581162" cy="164317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627524" y="97090"/>
            <a:ext cx="34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la base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133EDC-FE20-BE2A-724F-5082B023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18" y="1165481"/>
            <a:ext cx="3461589" cy="5158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C7B8AB-9461-5B8B-3914-F7E40048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714" y="4337632"/>
            <a:ext cx="3074962" cy="1892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A37C33-D4A7-C98A-CFAD-C04A87337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233" y="2236375"/>
            <a:ext cx="3581162" cy="166716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7F49B6-2D17-B804-9B3A-7CAC92747470}"/>
              </a:ext>
            </a:extLst>
          </p:cNvPr>
          <p:cNvSpPr txBox="1"/>
          <p:nvPr/>
        </p:nvSpPr>
        <p:spPr>
          <a:xfrm>
            <a:off x="10570516" y="722020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Avant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7B6C5D-48EB-0168-63DE-9C6F93BB6A06}"/>
              </a:ext>
            </a:extLst>
          </p:cNvPr>
          <p:cNvSpPr txBox="1"/>
          <p:nvPr/>
        </p:nvSpPr>
        <p:spPr>
          <a:xfrm>
            <a:off x="10570516" y="2344993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Après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699AC6-A66C-FFB8-7129-A5781CD88AE5}"/>
              </a:ext>
            </a:extLst>
          </p:cNvPr>
          <p:cNvSpPr txBox="1"/>
          <p:nvPr/>
        </p:nvSpPr>
        <p:spPr>
          <a:xfrm>
            <a:off x="1248850" y="496235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5AE63860-6745-73EE-C088-74F5F6FEE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4" y="865567"/>
            <a:ext cx="3863530" cy="54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Modifier une sauce.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1071916" y="624321"/>
            <a:ext cx="1063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le token du premier utilisateur modifier une sauce, que ne lui n’appartient pas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EA6BC2-8C26-9087-2624-340635A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4" y="1119243"/>
            <a:ext cx="5279638" cy="2623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2F2C4E-F341-9E9C-07AB-E7998442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97" y="1119243"/>
            <a:ext cx="5894737" cy="44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20A0B8EE-984F-432E-D9EE-5B5A69D9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049" y="4218234"/>
            <a:ext cx="3319429" cy="20656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BEFA1B-BB30-1073-DC81-C756C760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39"/>
          <a:stretch/>
        </p:blipFill>
        <p:spPr>
          <a:xfrm>
            <a:off x="8525049" y="878714"/>
            <a:ext cx="3319429" cy="158532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326093" y="132860"/>
            <a:ext cx="572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Supprimer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1248850" y="825517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5409583" y="409725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Supprimer une sauce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576265" y="409725"/>
            <a:ext cx="34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la base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7F49B6-2D17-B804-9B3A-7CAC92747470}"/>
              </a:ext>
            </a:extLst>
          </p:cNvPr>
          <p:cNvSpPr txBox="1"/>
          <p:nvPr/>
        </p:nvSpPr>
        <p:spPr>
          <a:xfrm>
            <a:off x="10768339" y="869744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Avant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7B6C5D-48EB-0168-63DE-9C6F93BB6A06}"/>
              </a:ext>
            </a:extLst>
          </p:cNvPr>
          <p:cNvSpPr txBox="1"/>
          <p:nvPr/>
        </p:nvSpPr>
        <p:spPr>
          <a:xfrm>
            <a:off x="10768339" y="4229272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Après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8AF81-14E0-BADC-F316-F8588B6B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23" y="907691"/>
            <a:ext cx="2874352" cy="4335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7F2B11-431A-C9D6-FC96-3286CCF8D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88"/>
          <a:stretch/>
        </p:blipFill>
        <p:spPr>
          <a:xfrm>
            <a:off x="8525049" y="2464037"/>
            <a:ext cx="3320055" cy="162508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2A4B4CF-9394-2E7F-B6C4-E1D5B5E7E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1"/>
          <a:stretch/>
        </p:blipFill>
        <p:spPr>
          <a:xfrm>
            <a:off x="5114441" y="5726872"/>
            <a:ext cx="3274506" cy="55706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E6A72B39-C196-DF2F-EB87-06FA6E6F10D9}"/>
              </a:ext>
            </a:extLst>
          </p:cNvPr>
          <p:cNvSpPr txBox="1"/>
          <p:nvPr/>
        </p:nvSpPr>
        <p:spPr>
          <a:xfrm>
            <a:off x="5690092" y="5280055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Console.log()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6AE9E016-9810-E704-9C74-2921D8EE2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93" y="1210099"/>
            <a:ext cx="4484861" cy="507382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BCEEAE-2B89-87EB-6D06-FF3EEEE91CB4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0BCE73-DE3C-169B-39D5-80047F3248C8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E118FB-9288-5CDA-47C2-2BD9459F2A4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7D7F19-5DBF-0B0F-DB05-49FA86AEF7C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9B591D28-1218-5DDB-1536-B95D0220CCD5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76B988-2506-EA94-3F30-B2031605FD4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1A5A718C-7325-F7B1-AE30-344F76FE34C6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B61AFFA4-6D7E-8B8C-540D-D4BE682D7456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77EEDD-2963-66DB-46CE-E5BB14CBD54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FA33563-B949-EBDB-AF22-CA39887214C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7A7F379-F35C-BFA4-2749-CD301262655E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F86A499D-71A2-ECA7-D5FF-AF85D9C3810A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245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Supprimer une sauce.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1247014" y="1100271"/>
            <a:ext cx="1063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le token du premier utilisateur supprimer une sauce, que ne lui n’appartient pas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EA6BC2-8C26-9087-2624-340635A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5" y="1617299"/>
            <a:ext cx="5170097" cy="25692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975D0F-EDB6-61A5-DEBE-C7CB334E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850" y="1617299"/>
            <a:ext cx="6506384" cy="25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1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Créer une sauce. </a:t>
            </a:r>
          </a:p>
          <a:p>
            <a:r>
              <a:rPr lang="fr-FR" sz="2400" dirty="0"/>
              <a:t>Modifier la sauce.</a:t>
            </a:r>
          </a:p>
          <a:p>
            <a:r>
              <a:rPr lang="fr-FR" sz="2400" dirty="0"/>
              <a:t>Supprimer la sauce.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1EC327-67B3-5499-FF3A-3FA97757EBCE}"/>
              </a:ext>
            </a:extLst>
          </p:cNvPr>
          <p:cNvSpPr txBox="1"/>
          <p:nvPr/>
        </p:nvSpPr>
        <p:spPr>
          <a:xfrm>
            <a:off x="150270" y="136944"/>
            <a:ext cx="38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TEST</a:t>
            </a:r>
            <a:endParaRPr lang="fr-FR" dirty="0"/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D6BF2821-DFC6-061E-3222-84944FED18C4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269CF0-5EA9-735E-A24D-D6490ABB4CDB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299F84-7B60-949D-A0D3-C76607FB0AC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B4F507-CBD5-1B06-5DB0-07FA00CAA3C0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DF7ED3-8B5D-E30E-C629-42175D21F38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E14E989A-BEE4-A98A-A153-4DB6E00B727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E4E64-BBA1-0E76-C9F4-E3E20B7BDB4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45D8DE7F-4C8C-1F53-3CD7-53F08319BB0B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81B4CBEB-CC0F-9A01-AE1D-2DA87F23CA4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69E8CF-9527-79AF-BFEF-F8F89748644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1B886F6B-873D-16C6-E001-3FE945DBBC4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9924B072-1F28-7740-AF7C-28C434C4974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A3628485-6304-F666-BAE6-33D73266894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1712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81977" y="55529"/>
            <a:ext cx="266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3. Like. Dislike.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1248850" y="610709"/>
            <a:ext cx="21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655943" y="1543330"/>
            <a:ext cx="21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Liker une sauce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8AF81-14E0-BADC-F316-F8588B6B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0" y="1990948"/>
            <a:ext cx="2874352" cy="4335381"/>
          </a:xfrm>
          <a:prstGeom prst="rect">
            <a:avLst/>
          </a:prstGeom>
        </p:spPr>
      </p:pic>
      <p:sp>
        <p:nvSpPr>
          <p:cNvPr id="29" name="TextBox 46">
            <a:extLst>
              <a:ext uri="{FF2B5EF4-FFF2-40B4-BE49-F238E27FC236}">
                <a16:creationId xmlns:a16="http://schemas.microsoft.com/office/drawing/2014/main" id="{4F6F575C-2D25-3A6A-A14C-C3FE0E963E8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8FB2A5-FF49-A37D-1ABC-1208D825D0B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AD6846-1753-B083-2D84-9A7C48F6B5E2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321716-780E-4F7F-9190-DE00DD10141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850FE-1E72-1414-9032-C4215B29A86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C7B15E0-92BB-E356-9F51-A7D8B1F43D6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A6999F-4AEF-AD16-407F-819BE28655C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9C22A51-D91A-6EBC-31DD-155BD952455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C000D13E-D4D5-2D57-FF2D-A4022CFBAFB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44BC82-1ABE-C2F7-1D84-77CC9D51D174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7FD880-C42B-AECB-AB38-A6D4E2386F3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E4E29761-31FE-4672-57A4-946B62FC1B42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90562B98-8055-5EC1-A31F-FADCF19938D7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A6336A6-BFB9-C140-07CE-DEDE6341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52" y="351811"/>
            <a:ext cx="3931684" cy="597451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9ADC7634-034F-6FA3-B745-95608E5E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61" y="333398"/>
            <a:ext cx="4029606" cy="59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898283" y="2682823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3868784" y="870617"/>
            <a:ext cx="7935631" cy="4849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Nunito" panose="020B0604020202020204" pitchFamily="2" charset="0"/>
              </a:rPr>
              <a:t>IDENTIFICATION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 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CRUD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 LIKE. DISLIKE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 ERREURS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OWASP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 Conclusion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56AAC-BA5E-F16D-666B-04C1F9900633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2FCA2-FB04-9D66-6DC1-E5E402D9984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E1A8D-D7A1-36EF-0A8C-16F42BED1A81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72875-ABFC-F401-1F0D-3DF5DBFF95A2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114C8C37-1545-172D-E325-588E7BF81A98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5640C-0E6B-FE4E-BDF3-D5C84271756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B870A768-AF5C-10E8-CE42-979D97384ED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BFC6F84A-E0B0-96CA-B173-8955B43D9F3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92DD6-5DC2-4A49-08E0-D210E7BF767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83551B46-4979-9EB8-402D-D8F08E39E36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83612009-BE95-67C6-9F4B-91E78AB9F1C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EDE4BD6B-2D79-1F51-34EB-724CD3B349A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61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Liker une sauce. </a:t>
            </a:r>
          </a:p>
          <a:p>
            <a:r>
              <a:rPr lang="fr-FR" sz="2400" dirty="0"/>
              <a:t>Disliker une sauce.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C054E6-F3D5-8870-4F37-82C150D2202B}"/>
              </a:ext>
            </a:extLst>
          </p:cNvPr>
          <p:cNvSpPr txBox="1"/>
          <p:nvPr/>
        </p:nvSpPr>
        <p:spPr>
          <a:xfrm>
            <a:off x="326093" y="132860"/>
            <a:ext cx="266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3. Like. Dislike.</a:t>
            </a:r>
            <a:endParaRPr lang="fr-FR" dirty="0"/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E54A5B8D-F8E0-4638-5E5C-FACC5299CA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4DE2DD-191A-58B8-90E3-5E14C669D4E8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734B40-BBEF-4B2B-B031-45C7247DA69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81430-1BB1-E0DF-B3FB-05F33B2ADCA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BA791-AEF7-1967-8F9A-3D63C8C806A6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2A80DC02-D357-2A80-7247-6BC1646D595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1DDC28-D30D-DDF6-BA00-1777CBBCE5F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39432B41-3424-B3BE-4525-DC787B18A5A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BF78441-A0BF-A7CF-0940-C31DAAAE54B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463650-CF25-AA9E-E954-A514E895534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E869631-441F-5F39-FF3F-0BCDB8E20B3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424F559E-E295-C1FD-B003-5CB221C93BB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C0A69095-C0DE-F654-30B8-739958D1A7A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07265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18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31D668-E8E7-004E-4ABD-0A268293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3" y="1171566"/>
            <a:ext cx="5199268" cy="51144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48D6D5-E01A-E912-9466-C0D5D44BB706}"/>
              </a:ext>
            </a:extLst>
          </p:cNvPr>
          <p:cNvSpPr txBox="1"/>
          <p:nvPr/>
        </p:nvSpPr>
        <p:spPr>
          <a:xfrm>
            <a:off x="1813158" y="739737"/>
            <a:ext cx="25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 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703E367-78E0-F45F-ABD2-D681E6E1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24" y="358695"/>
            <a:ext cx="4755657" cy="249032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3EEB37C0-3799-91EC-29C6-0F186ED5E3A1}"/>
              </a:ext>
            </a:extLst>
          </p:cNvPr>
          <p:cNvSpPr txBox="1"/>
          <p:nvPr/>
        </p:nvSpPr>
        <p:spPr>
          <a:xfrm>
            <a:off x="7898037" y="40437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POSTMAN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65ACE0-FDCF-8697-6438-4EE31FBA5138}"/>
              </a:ext>
            </a:extLst>
          </p:cNvPr>
          <p:cNvSpPr txBox="1"/>
          <p:nvPr/>
        </p:nvSpPr>
        <p:spPr>
          <a:xfrm>
            <a:off x="7818410" y="2955477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NAVIGATEUR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D251717-4DBA-1214-8356-B13E2310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86" y="3253440"/>
            <a:ext cx="4241074" cy="31246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FF6ECF-F85A-A931-E09B-8042C8D7DFF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840C6-5A67-512D-75D6-559AC15C9454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5630B3-4948-AFD2-4AE2-64F4EE55D3DE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17FDE3-D5C4-41C1-71DF-18FC660E769C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3C8E8A5-3210-AF2C-25D8-A5AAF5BDD31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43F2E5-6A87-D4E1-8D93-7FB066B4D4B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7C761B-423C-98E7-A025-1E4DA5358462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F893E59-0C12-B678-0FF5-B470CD0026C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05842-CCB0-5D62-411F-464321302A1E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D478E8F3-9F93-5E33-2896-1F3F9B986934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4AA53AD7-29B2-9F70-BDA1-709F92D601B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B2A3AF6-D44E-DA3A-2DBE-A4293B23EA90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07296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EEB37C0-3799-91EC-29C6-0F186ED5E3A1}"/>
              </a:ext>
            </a:extLst>
          </p:cNvPr>
          <p:cNvSpPr txBox="1"/>
          <p:nvPr/>
        </p:nvSpPr>
        <p:spPr>
          <a:xfrm>
            <a:off x="8153022" y="45769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models/user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430BB3-41EF-AFF9-FADD-EB41CD36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87" y="368881"/>
            <a:ext cx="5083064" cy="21360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6E2A4DB-05D8-E781-AAC7-31EA848F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3" b="29238"/>
          <a:stretch/>
        </p:blipFill>
        <p:spPr>
          <a:xfrm>
            <a:off x="536925" y="676352"/>
            <a:ext cx="5284834" cy="7605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C0D911D-F497-E761-A9FD-69E035F56F71}"/>
              </a:ext>
            </a:extLst>
          </p:cNvPr>
          <p:cNvSpPr txBox="1"/>
          <p:nvPr/>
        </p:nvSpPr>
        <p:spPr>
          <a:xfrm>
            <a:off x="2607631" y="249673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models/user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4EB4295-8E7C-359E-5973-43E1A3FB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90" y="2581856"/>
            <a:ext cx="5112361" cy="376662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CC02ADC-D254-07A0-B0D7-A872BADEA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0" y="1574945"/>
            <a:ext cx="5325009" cy="481148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414DACD-65C0-C253-37CE-BC41221954C9}"/>
              </a:ext>
            </a:extLst>
          </p:cNvPr>
          <p:cNvSpPr txBox="1"/>
          <p:nvPr/>
        </p:nvSpPr>
        <p:spPr>
          <a:xfrm>
            <a:off x="9925309" y="2593225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NAVIGATEUR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2CCEE02-B15D-1385-F98E-9A22A9A8B734}"/>
              </a:ext>
            </a:extLst>
          </p:cNvPr>
          <p:cNvSpPr txBox="1"/>
          <p:nvPr/>
        </p:nvSpPr>
        <p:spPr>
          <a:xfrm>
            <a:off x="4255297" y="1574945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NAVIGATEUR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B72E75-32A2-76E5-EA07-AFF5021B19D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BBDA92-0615-782E-F933-D35BD5A50ED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314C5-A89C-8B9A-1E83-4A5B3DB808A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3384-9B9C-8C7E-4F2A-24F60CB7D81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8CE39240-7687-80C8-1F21-FAB8FBC3868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395E35-8016-B7A5-154E-F76AE164F50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74C46441-9E6C-70CA-8810-E5BFADC0D76D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2A9C6F4-E67E-448A-6B2E-653C5F15BA35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8A161D-00E9-9BCA-576B-D81E65E96C99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45FFBDFB-AA8D-9D12-8787-E336A3B32B9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7A656C50-1F37-09B2-0DEB-7914FCF291E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3A565-72C7-4B8C-3792-9C9EBB8E201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20060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0D911D-F497-E761-A9FD-69E035F56F71}"/>
              </a:ext>
            </a:extLst>
          </p:cNvPr>
          <p:cNvSpPr txBox="1"/>
          <p:nvPr/>
        </p:nvSpPr>
        <p:spPr>
          <a:xfrm>
            <a:off x="2258328" y="663842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D3CA65-340B-0F68-8E21-4DE8931A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8" y="1149532"/>
            <a:ext cx="5890932" cy="492419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C1384A6-BD6D-08CC-996A-3FC2AA087846}"/>
              </a:ext>
            </a:extLst>
          </p:cNvPr>
          <p:cNvSpPr txBox="1"/>
          <p:nvPr/>
        </p:nvSpPr>
        <p:spPr>
          <a:xfrm>
            <a:off x="8077443" y="722438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A3C2EB3-1FB7-E2BC-B416-D3D24784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60" y="1149532"/>
            <a:ext cx="4943765" cy="35643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8AF7974-0138-AC59-98F2-1C00762E014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C016B5-AF22-A18B-398C-3B2F01E7619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0EBBE9-5E02-58B1-3440-0F0134E0AF06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907221-DC03-4AA3-6377-DB1DEDDF51A4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2D691A8C-F698-C5DA-E300-A1B24BF6674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59E9B3-54C9-E50F-D79C-3A7FFC8D82A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A1D83A1-7BD9-EFD6-547E-FD705CD914F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3188238-29E0-C5C0-F8EE-FA4FB3A607F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A3C491-DE4E-C114-449B-B64EA223722D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A7554732-37FE-1DB3-6CAE-C946E0F5ED5D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478F5972-BDB2-5A66-9DC9-B9C23BA475F9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65F5827-3382-6C5A-0C98-C5A79B93192C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13386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C1384A6-BD6D-08CC-996A-3FC2AA087846}"/>
              </a:ext>
            </a:extLst>
          </p:cNvPr>
          <p:cNvSpPr txBox="1"/>
          <p:nvPr/>
        </p:nvSpPr>
        <p:spPr>
          <a:xfrm>
            <a:off x="5495351" y="191412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A3C2EB3-1FB7-E2BC-B416-D3D24784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60" y="816852"/>
            <a:ext cx="4943765" cy="356431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A7F184C-F3A1-C832-05D6-D45D63CE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2" y="816852"/>
            <a:ext cx="5416120" cy="23905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1FBC32-C1A3-31C6-3B5D-BDBA79C0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83" y="3712067"/>
            <a:ext cx="5425469" cy="2423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57901-0A29-F1AE-B4C3-667561FFBE3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70DB5-A08B-381A-CAE5-E9F45F93467D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BACD1-92A7-7662-5A73-5C4106A332C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C0463A-A643-BBE2-CCD9-D766EF01B3CD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B6B3E926-4AF9-F75E-2F43-F89B4E006FA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F1C1D-BDF4-B77E-88CF-DBCFE3C4A3DD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68574A1C-6575-B773-D0DC-2FBDDFEBE1B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1F862473-1BBD-8BE6-C010-B90098CC769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8159C4-6EA9-452B-E787-F60BA805B7B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8F8B57C-F852-D05E-7AC0-0B067EEE5D4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A45F8911-6147-630E-4420-DD3C3EE46661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A158339B-E782-06A7-F2FF-DEA9B0E028B9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54877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r>
              <a:rPr lang="fr-FR" dirty="0"/>
              <a:t> Piratage de session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8092629" y="346210"/>
            <a:ext cx="21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 rate limit.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3AA43E-07EE-2CDB-03FC-93F17C76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77" y="661906"/>
            <a:ext cx="5741189" cy="56652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BEDB36-7C4F-0998-C9A9-84B573888ACD}"/>
              </a:ext>
            </a:extLst>
          </p:cNvPr>
          <p:cNvSpPr txBox="1"/>
          <p:nvPr/>
        </p:nvSpPr>
        <p:spPr>
          <a:xfrm>
            <a:off x="5718570" y="906798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4F876A-9EA5-663D-1FF2-CF32ED13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77" y="708939"/>
            <a:ext cx="3217432" cy="270351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E0AF3A-7A85-27C3-F10F-D0F5FDA8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89" y="3921116"/>
            <a:ext cx="3222020" cy="240600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4380F89-7699-9C2E-A8AB-AA8F0905A43B}"/>
              </a:ext>
            </a:extLst>
          </p:cNvPr>
          <p:cNvSpPr txBox="1"/>
          <p:nvPr/>
        </p:nvSpPr>
        <p:spPr>
          <a:xfrm>
            <a:off x="7989687" y="3561255"/>
            <a:ext cx="255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Password validator.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9A483D23-6EF2-E2A7-7F4D-02F1017423E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43DC58-FCFB-70E7-132C-26A8CFB53041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7117A9-E350-4A0C-6A0F-02500470B48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BF4A4F-A936-B9B7-E057-2D61FFCBFCFA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FACEE-3D51-6B2A-EF05-D71A98CFCA82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54D4CD3A-DE6C-FB55-8AD9-22FAE165928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5FE65A-EB63-6B78-2782-2463D353AA2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DCEC322E-0267-2E30-1DE5-A7A180A06FB3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EAFF193F-C148-C128-CB4C-043FB9954A6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33397D-DD08-9C3D-DE53-79F419FFA385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F51C449-06D1-5DBD-E2B5-B53FF4BCA78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C8CE71A8-AED1-7D6D-16D1-B2F51F24D3DD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A54276A6-EA1B-1D90-1F64-B2BF059863BF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37039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C439475-2682-4A49-B361-6C6ABB8E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6" y="523423"/>
            <a:ext cx="6053435" cy="5724444"/>
          </a:xfrm>
          <a:prstGeom prst="rect">
            <a:avLst/>
          </a:prstGeom>
        </p:spPr>
      </p:pic>
      <p:sp>
        <p:nvSpPr>
          <p:cNvPr id="29" name="TextBox 46">
            <a:extLst>
              <a:ext uri="{FF2B5EF4-FFF2-40B4-BE49-F238E27FC236}">
                <a16:creationId xmlns:a16="http://schemas.microsoft.com/office/drawing/2014/main" id="{3DBF28DC-DC3A-0DE4-ABC2-BEFE2C9167A5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AC7A80-844E-15C2-6582-85B84F04A0AD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4C6DB5-A0AD-F764-DA38-08154339088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AD72B2-4425-481E-7E56-CA4F66F6DE60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CE6461-CBC8-1568-5B50-D938CE43150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6C52285A-D0DA-ACD0-A1BB-C02468CCCCC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73278B-FD8D-8379-1AF5-0A42EF3F0548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663ED45D-A771-2370-76CE-7C4DF2A81E23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D7A9A6D-7C6A-C416-3EA7-6DDBB824072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C36433-1D1F-7BB2-145D-40DB55AC898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4168B6DF-5920-BDA5-33BD-42A55129F99C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A9B4416-F2B2-D6C5-5216-46A6D252BC93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9BAD4A55-54C2-2DD8-BE45-19919E44A4B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1317D75-552E-BF33-89E4-44BCD9A9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06" y="3625710"/>
            <a:ext cx="4721432" cy="1860347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7C7A14EB-8B49-8FCB-03CF-99FF85F67722}"/>
              </a:ext>
            </a:extLst>
          </p:cNvPr>
          <p:cNvSpPr txBox="1"/>
          <p:nvPr/>
        </p:nvSpPr>
        <p:spPr>
          <a:xfrm>
            <a:off x="7208943" y="1316854"/>
            <a:ext cx="418935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Eviter les erreurs de sécurité CORS.</a:t>
            </a:r>
          </a:p>
          <a:p>
            <a:endParaRPr lang="fr-FR" dirty="0"/>
          </a:p>
          <a:p>
            <a:r>
              <a:rPr lang="fr-FR" sz="1400" b="0" dirty="0">
                <a:effectLst/>
                <a:latin typeface="Consolas" panose="020B0609020204030204" pitchFamily="49" charset="0"/>
              </a:rPr>
              <a:t>Le CORS définit comment les serveurs et les navigateurs interagissent, en spécifiant quelles ressources peuvent être demandées de manière légitime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3983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1426823" y="880533"/>
            <a:ext cx="12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Helmet.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35DB5C-58F3-CE18-ED78-ED93D24A59DA}"/>
              </a:ext>
            </a:extLst>
          </p:cNvPr>
          <p:cNvSpPr txBox="1"/>
          <p:nvPr/>
        </p:nvSpPr>
        <p:spPr>
          <a:xfrm>
            <a:off x="4241737" y="880533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1.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CSP</a:t>
            </a:r>
            <a:r>
              <a:rPr lang="fr-FR" sz="1400" dirty="0">
                <a:latin typeface="Bahnschrift SemiLight Condensed" panose="020B0502040204020203" pitchFamily="34" charset="0"/>
              </a:rPr>
              <a:t>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l’en-tête Content-Security-Policy pour la protection contre les attaques de type cross-      site scripting et autres injections intersites.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4CC7A3-B008-DC0B-FE40-1FEC326AC6B8}"/>
              </a:ext>
            </a:extLst>
          </p:cNvPr>
          <p:cNvSpPr txBox="1"/>
          <p:nvPr/>
        </p:nvSpPr>
        <p:spPr>
          <a:xfrm>
            <a:off x="4221114" y="1477686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2.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hidePoweredBy</a:t>
            </a:r>
            <a:r>
              <a:rPr lang="fr-FR" sz="1600" dirty="0">
                <a:latin typeface="Bahnschrift SemiLight Condensed" panose="020B0502040204020203" pitchFamily="34" charset="0"/>
              </a:rPr>
              <a:t>  supprime l’en-tête X-Powered-By.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E9AAF8-C921-C766-FAB1-1FC2F3243DF8}"/>
              </a:ext>
            </a:extLst>
          </p:cNvPr>
          <p:cNvSpPr txBox="1"/>
          <p:nvPr/>
        </p:nvSpPr>
        <p:spPr>
          <a:xfrm>
            <a:off x="4231425" y="1828618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3.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hsts</a:t>
            </a:r>
            <a:r>
              <a:rPr lang="fr-FR" sz="1600" dirty="0">
                <a:latin typeface="Bahnschrift SemiLight Condensed" panose="020B0502040204020203" pitchFamily="34" charset="0"/>
              </a:rPr>
              <a:t> définit l’en-tête Strict-Transport-Security qui impose des connexions (HTTP sur SSL/TLS) sécurisées au serveur.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027DAE-B7E2-3793-A821-0BDD432BFF89}"/>
              </a:ext>
            </a:extLst>
          </p:cNvPr>
          <p:cNvSpPr txBox="1"/>
          <p:nvPr/>
        </p:nvSpPr>
        <p:spPr>
          <a:xfrm>
            <a:off x="4241737" y="2437505"/>
            <a:ext cx="720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4.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ieNoOpen</a:t>
            </a:r>
            <a:r>
              <a:rPr lang="fr-FR" sz="2000" dirty="0">
                <a:latin typeface="Bahnschrift SemiLight Condensed" panose="020B0502040204020203" pitchFamily="34" charset="0"/>
              </a:rPr>
              <a:t>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X-Download-Options pour IE8+.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A00C055-A234-93FE-B79D-261731540C9A}"/>
              </a:ext>
            </a:extLst>
          </p:cNvPr>
          <p:cNvSpPr txBox="1"/>
          <p:nvPr/>
        </p:nvSpPr>
        <p:spPr>
          <a:xfrm>
            <a:off x="4241737" y="2824800"/>
            <a:ext cx="770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5.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noCache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des en-têtes Cache-Control et Pragma pour désactiver la mise en cache côté client.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3CB520-1E99-E078-7E72-5AFB00776043}"/>
              </a:ext>
            </a:extLst>
          </p:cNvPr>
          <p:cNvSpPr txBox="1"/>
          <p:nvPr/>
        </p:nvSpPr>
        <p:spPr>
          <a:xfrm>
            <a:off x="4241737" y="3224910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6.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noSniff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X-Content-Type-Options pour protéger les navigateurs du reniflage du code MIME d’une réponse à partir du type de contenu déclaré 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EF5C355-9762-7758-EC20-C8B6D450F897}"/>
              </a:ext>
            </a:extLst>
          </p:cNvPr>
          <p:cNvSpPr txBox="1"/>
          <p:nvPr/>
        </p:nvSpPr>
        <p:spPr>
          <a:xfrm>
            <a:off x="4241737" y="3896489"/>
            <a:ext cx="720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7.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frameguard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l’en-tête X-Frame-Options pour fournir une protection clickjacking.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84BC8B9-D740-DE75-370F-F25980A7EF27}"/>
              </a:ext>
            </a:extLst>
          </p:cNvPr>
          <p:cNvSpPr txBox="1"/>
          <p:nvPr/>
        </p:nvSpPr>
        <p:spPr>
          <a:xfrm>
            <a:off x="4241737" y="4347617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8.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xssFilter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X-XSS-Protection afin d’activer le filtre de script intersites (XSS) dans les navigateurs Web les plus récents.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418753" y="4000112"/>
            <a:ext cx="3705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1 – Injection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contre XSS</a:t>
            </a: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37A3CB9-9442-6F26-9F56-CF9CD274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4" y="1356489"/>
            <a:ext cx="3897069" cy="187814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FADBB62-0C89-E716-409E-D0EBFD6A2D3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B6B8E2-05D6-D359-F1E7-399B51E0345A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9F4E3B-D868-C717-5785-6410667E12A4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A7A1B7-0514-903F-0435-AA8C7C34CD0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AC6C73D4-B020-03C8-C56E-14C8A230704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77DD4B-FA4D-3E11-7FE4-1BA921AE8BF3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2146D9F4-63D3-35D6-FC18-C887C979193E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6D433B9D-EEB8-3543-EA63-66B1F493A88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B14B6B-D5F3-A338-446C-26FA6D831347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82D08AC8-F39F-61E3-94B0-4B69277B8D2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BA72FB1-7D0B-F8BA-B5F8-5D2742B21B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30C0048-1045-A921-2347-336F3634441E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12D8BED-8E9B-736F-C37E-3EBB5AC5879A}"/>
              </a:ext>
            </a:extLst>
          </p:cNvPr>
          <p:cNvSpPr txBox="1"/>
          <p:nvPr/>
        </p:nvSpPr>
        <p:spPr>
          <a:xfrm>
            <a:off x="6123785" y="407078"/>
            <a:ext cx="408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Helmet.  15 petits middlewares</a:t>
            </a:r>
          </a:p>
        </p:txBody>
      </p:sp>
    </p:spTree>
    <p:extLst>
      <p:ext uri="{BB962C8B-B14F-4D97-AF65-F5344CB8AC3E}">
        <p14:creationId xmlns:p14="http://schemas.microsoft.com/office/powerpoint/2010/main" val="397376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D3AE4585-654C-DCA8-1C6A-6EB295B7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0" y="522900"/>
            <a:ext cx="5343657" cy="591842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764886" y="408543"/>
            <a:ext cx="40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Express-mongo-sanitize.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706519" y="4782571"/>
            <a:ext cx="3705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1 – Injection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XSS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F94A63-C1CE-99C2-D7FE-4DA3E7DA2D06}"/>
              </a:ext>
            </a:extLst>
          </p:cNvPr>
          <p:cNvSpPr txBox="1"/>
          <p:nvPr/>
        </p:nvSpPr>
        <p:spPr>
          <a:xfrm>
            <a:off x="6764886" y="846537"/>
            <a:ext cx="50423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Nettoie les données reçues et  supprime toutes les clés incriminées ou remplace les caractères par des caractère "sûrs".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kumimoji="0" lang="fr-FR" altLang="fr-FR" sz="16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Le plus notoire est l'opérateur $where, qui peut exécuter du JavaScript arbitraire sur la base de données.</a:t>
            </a:r>
            <a:r>
              <a:rPr kumimoji="0" lang="fr-FR" altLang="fr-FR" sz="1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Bahnschrif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95121B-D1B9-EA1D-00A9-326CBA8ECF3F}"/>
              </a:ext>
            </a:extLst>
          </p:cNvPr>
          <p:cNvSpPr txBox="1"/>
          <p:nvPr/>
        </p:nvSpPr>
        <p:spPr>
          <a:xfrm>
            <a:off x="4838283" y="717041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406FD95-D78A-39D0-086B-0495C6A28A2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9BAB1E-57AE-3579-2768-F015DE72A4BA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F10BE-DF59-95AA-181A-5342F93F13C3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F9F7B3-A5E1-4777-A6D3-4B60B0D519D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C8905E-48C9-2AEF-EEF7-82C045ABA5F9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62C95EC-73D5-84EC-0C9E-7134B532D17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20F090-045B-692C-E03B-D53285F231E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DA7EB3BC-E1B5-7890-EF93-CC9B8088F90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2D9FA55-7FAA-FF16-A1E2-E3B523CB51B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3FCCB-792B-2D47-7AD3-C0CD1A6DFD6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04EE063-A441-EBFA-D035-268B8BF42A1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13D175C-2761-F176-D27F-0028B3864F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C31CA76-E907-E505-F8A7-C1454324D5C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CA29F7-4CE7-803C-52E9-94B977B0FEF9}"/>
              </a:ext>
            </a:extLst>
          </p:cNvPr>
          <p:cNvSpPr txBox="1"/>
          <p:nvPr/>
        </p:nvSpPr>
        <p:spPr>
          <a:xfrm>
            <a:off x="6764886" y="3703515"/>
            <a:ext cx="446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xss-clean.   Filtre de script intersites  xss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64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978052A1-AB78-D8BE-CCDB-AB1CB1B1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0" y="522900"/>
            <a:ext cx="5343657" cy="591842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29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95121B-D1B9-EA1D-00A9-326CBA8ECF3F}"/>
              </a:ext>
            </a:extLst>
          </p:cNvPr>
          <p:cNvSpPr txBox="1"/>
          <p:nvPr/>
        </p:nvSpPr>
        <p:spPr>
          <a:xfrm>
            <a:off x="4877431" y="803589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406FD95-D78A-39D0-086B-0495C6A28A2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9BAB1E-57AE-3579-2768-F015DE72A4BA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F10BE-DF59-95AA-181A-5342F93F13C3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F9F7B3-A5E1-4777-A6D3-4B60B0D519D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C8905E-48C9-2AEF-EEF7-82C045ABA5F9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62C95EC-73D5-84EC-0C9E-7134B532D17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20F090-045B-692C-E03B-D53285F231E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DA7EB3BC-E1B5-7890-EF93-CC9B8088F90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2D9FA55-7FAA-FF16-A1E2-E3B523CB51B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3FCCB-792B-2D47-7AD3-C0CD1A6DFD6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04EE063-A441-EBFA-D035-268B8BF42A1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13D175C-2761-F176-D27F-0028B3864F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C31CA76-E907-E505-F8A7-C1454324D5C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B988FE-6628-89F6-53D9-71D0FAA149DF}"/>
              </a:ext>
            </a:extLst>
          </p:cNvPr>
          <p:cNvSpPr txBox="1"/>
          <p:nvPr/>
        </p:nvSpPr>
        <p:spPr>
          <a:xfrm>
            <a:off x="8786042" y="77543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hpp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C8DB9-8454-9ABC-D6C4-6D8DC7382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11"/>
          <a:stretch/>
        </p:blipFill>
        <p:spPr>
          <a:xfrm>
            <a:off x="7097539" y="442499"/>
            <a:ext cx="4100430" cy="5872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C46D6E-1B26-3E18-6E8D-FEBEF320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21"/>
          <a:stretch/>
        </p:blipFill>
        <p:spPr>
          <a:xfrm>
            <a:off x="7096116" y="1022098"/>
            <a:ext cx="4100431" cy="55911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81E714A-E44C-FEEB-BDC0-DCAB3E063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4004"/>
          <a:stretch/>
        </p:blipFill>
        <p:spPr>
          <a:xfrm>
            <a:off x="7096120" y="1526775"/>
            <a:ext cx="4100427" cy="48017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1420F8E-4C38-25B2-EB9B-7F3323358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99" b="16588"/>
          <a:stretch/>
        </p:blipFill>
        <p:spPr>
          <a:xfrm>
            <a:off x="7096115" y="1961819"/>
            <a:ext cx="4100431" cy="5591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7BF307D-1D44-1E00-E6FD-AFD49E6D81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185"/>
          <a:stretch/>
        </p:blipFill>
        <p:spPr>
          <a:xfrm>
            <a:off x="7096114" y="2479184"/>
            <a:ext cx="4099011" cy="63511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748054-C894-0B1B-3723-BB8C0174C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80"/>
          <a:stretch/>
        </p:blipFill>
        <p:spPr>
          <a:xfrm>
            <a:off x="7096116" y="3083306"/>
            <a:ext cx="4099009" cy="66705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F74FB7D-9585-3481-9A3F-666105AE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13"/>
          <a:stretch/>
        </p:blipFill>
        <p:spPr>
          <a:xfrm>
            <a:off x="7096114" y="3690847"/>
            <a:ext cx="4099010" cy="55911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3B98EFC-BEA5-2B7F-7C5C-02DC1338C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39"/>
          <a:stretch/>
        </p:blipFill>
        <p:spPr>
          <a:xfrm>
            <a:off x="7096113" y="4221196"/>
            <a:ext cx="4099008" cy="47707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B58D2D6-74C9-22D6-66AA-5C88E48D63D4}"/>
              </a:ext>
            </a:extLst>
          </p:cNvPr>
          <p:cNvSpPr txBox="1"/>
          <p:nvPr/>
        </p:nvSpPr>
        <p:spPr>
          <a:xfrm>
            <a:off x="7007575" y="4974747"/>
            <a:ext cx="370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XSS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9- Utilisation des composants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0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47501" y="255134"/>
            <a:ext cx="461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de commencer:  …</a:t>
            </a: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C2625E59-BA09-A1DD-B471-DE667E8A8E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7C859-6E1C-3CFD-AD64-55B87D675D2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D8A267-0151-7C2A-1EC0-559B70BC6D0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9A9B45-1BC9-CE7C-4720-4F30F05344D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D44D2-E1DD-1C50-B89E-F1E0FFEA004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D281A7EE-3FFE-3CA4-4268-698AFB3ADE2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3BC39-468E-263F-000B-9699EF8C1B40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5C23252-4705-E742-66BF-F1AFBBFC538F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5FA42FA9-2AF2-E866-0882-98EAA5D24AF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D01BDC-43F0-3B63-6BA6-3CBD8207546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7316EDF0-EB95-250C-71CE-2075104BEF21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B648FB2-B848-1C9D-CF48-8F71FAD9ED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7EA925D4-B918-B188-C87E-A31B0A8892F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FFF605D6-B5D4-A278-9A6C-F074177A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1" y="1196806"/>
            <a:ext cx="5311625" cy="470540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175E85D-878B-1895-4C19-143A3FF8706A}"/>
              </a:ext>
            </a:extLst>
          </p:cNvPr>
          <p:cNvSpPr txBox="1"/>
          <p:nvPr/>
        </p:nvSpPr>
        <p:spPr>
          <a:xfrm>
            <a:off x="2154896" y="796976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server.js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A0D394F-87CC-FB9D-ED72-ECE152CAF351}"/>
              </a:ext>
            </a:extLst>
          </p:cNvPr>
          <p:cNvSpPr txBox="1"/>
          <p:nvPr/>
        </p:nvSpPr>
        <p:spPr>
          <a:xfrm>
            <a:off x="7586821" y="765847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dépendances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2667AD0-9619-CC0A-C8CF-0A6A9E942DCD}"/>
              </a:ext>
            </a:extLst>
          </p:cNvPr>
          <p:cNvSpPr txBox="1"/>
          <p:nvPr/>
        </p:nvSpPr>
        <p:spPr>
          <a:xfrm>
            <a:off x="6597753" y="5291862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http-errors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6F06B00-AC80-6E8E-011E-323F3BF8AFF2}"/>
              </a:ext>
            </a:extLst>
          </p:cNvPr>
          <p:cNvSpPr txBox="1"/>
          <p:nvPr/>
        </p:nvSpPr>
        <p:spPr>
          <a:xfrm>
            <a:off x="6597753" y="5691550"/>
            <a:ext cx="270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mongoose-errors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083F37A8-1D40-3FC1-52F2-571CEED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88" y="1192106"/>
            <a:ext cx="4109784" cy="34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7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133471" y="1083083"/>
            <a:ext cx="40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bcrypt.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133471" y="3932934"/>
            <a:ext cx="370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2 – Piratage de session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3 – Exposition des données sensibles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F94A63-C1CE-99C2-D7FE-4DA3E7DA2D06}"/>
              </a:ext>
            </a:extLst>
          </p:cNvPr>
          <p:cNvSpPr txBox="1"/>
          <p:nvPr/>
        </p:nvSpPr>
        <p:spPr>
          <a:xfrm>
            <a:off x="6133471" y="1519056"/>
            <a:ext cx="504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Permet le hachage du mot de passe et le &lt;saler&gt; plusieurs fois.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hash()  </a:t>
            </a:r>
            <a:r>
              <a:rPr lang="fr-FR" sz="1600" dirty="0">
                <a:latin typeface="Bahnschrift SemiLight Condensed" panose="020B0502040204020203" pitchFamily="34" charset="0"/>
              </a:rPr>
              <a:t>de bcrypt crée un hash crypté des mots de passe des utilisateurs pour les enregistrer de manière sécurisée dans la base de données.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9D7802-4684-69C9-312E-9CE3C76B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9" y="1095543"/>
            <a:ext cx="4207307" cy="52123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7E64E66-ABBA-DEB5-B405-81F52E9450D8}"/>
              </a:ext>
            </a:extLst>
          </p:cNvPr>
          <p:cNvSpPr txBox="1"/>
          <p:nvPr/>
        </p:nvSpPr>
        <p:spPr>
          <a:xfrm>
            <a:off x="1511900" y="713751"/>
            <a:ext cx="380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sign up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A03406AD-495C-9884-B1A5-16643515DE9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F238A-C114-B696-6A26-17C55018541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4EA5A-D6C2-D685-DA4D-C58AE6961F4E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BACD7A-B6FE-08FA-4677-D53AFEC0172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7597C-C897-0E32-0B72-3330CBC85D7F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8FA9D5EC-EAB1-04DA-F112-A6057D7AA23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6608E-BA48-F047-C753-A03442BBF8E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EF6EC65-2FF4-1D53-D8AD-AE8D5F293A7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F3F3E5E-9B94-A6CF-D8C8-7A28537B171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4F510F-DD55-5CB2-D1CA-9359C9F3D22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51EADAC9-12C4-1749-0A31-1EE542EDC8B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9DA468F3-A6F8-6882-1163-72EA5B9FB984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EF87C500-4B14-258E-5C81-4BCCD92FA968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65335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B4542402-B814-955F-03FB-CAB2CC244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45" b="18083"/>
          <a:stretch/>
        </p:blipFill>
        <p:spPr>
          <a:xfrm>
            <a:off x="517421" y="3062824"/>
            <a:ext cx="6259776" cy="317970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18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981174" y="534538"/>
            <a:ext cx="189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jsonwebtoken.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981174" y="5410426"/>
            <a:ext cx="370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2 – Piratage de session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3 – Exposition des données sensibles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EDEEA6-9037-ABCF-432A-9EC407A0860F}"/>
              </a:ext>
            </a:extLst>
          </p:cNvPr>
          <p:cNvSpPr txBox="1"/>
          <p:nvPr/>
        </p:nvSpPr>
        <p:spPr>
          <a:xfrm>
            <a:off x="1722291" y="945044"/>
            <a:ext cx="79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JWT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B7E9-D7B8-DAA0-FE87-39F53444D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7"/>
          <a:stretch/>
        </p:blipFill>
        <p:spPr>
          <a:xfrm>
            <a:off x="2374401" y="565371"/>
            <a:ext cx="4402796" cy="23596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14504B-7011-2F5F-E7FB-FCC2C09F5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23"/>
          <a:stretch/>
        </p:blipFill>
        <p:spPr>
          <a:xfrm>
            <a:off x="7021659" y="1032075"/>
            <a:ext cx="4813161" cy="12312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A68E95-8687-DD36-D704-E84F5A5FB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94"/>
          <a:stretch/>
        </p:blipFill>
        <p:spPr>
          <a:xfrm>
            <a:off x="7021659" y="2263348"/>
            <a:ext cx="4813160" cy="86273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FC19570-D24C-CA83-11E4-7630BBCA3947}"/>
              </a:ext>
            </a:extLst>
          </p:cNvPr>
          <p:cNvSpPr txBox="1"/>
          <p:nvPr/>
        </p:nvSpPr>
        <p:spPr>
          <a:xfrm>
            <a:off x="47633" y="143813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middleware/auth.js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11BE3F1-69A7-C408-9E5C-B05DC024D4DC}"/>
              </a:ext>
            </a:extLst>
          </p:cNvPr>
          <p:cNvSpPr txBox="1"/>
          <p:nvPr/>
        </p:nvSpPr>
        <p:spPr>
          <a:xfrm>
            <a:off x="3830668" y="3192738"/>
            <a:ext cx="282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login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4B3FA89-1DDC-0AEF-8088-81064B2CB222}"/>
              </a:ext>
            </a:extLst>
          </p:cNvPr>
          <p:cNvSpPr txBox="1"/>
          <p:nvPr/>
        </p:nvSpPr>
        <p:spPr>
          <a:xfrm>
            <a:off x="6920059" y="3444398"/>
            <a:ext cx="483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La méthode </a:t>
            </a:r>
            <a:r>
              <a:rPr lang="fr-FR" sz="16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sign() </a:t>
            </a:r>
            <a:r>
              <a:rPr lang="fr-FR" sz="1600" dirty="0">
                <a:latin typeface="Bahnschrift SemiLight Condensed" panose="020B0502040204020203" pitchFamily="34" charset="0"/>
              </a:rPr>
              <a:t>du package jsonwebtoken utilise une clé secrète pour chiffrer un token qui contient un payload personnalisé (l’id de l’utilisateur) et a une validité limitée.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2FD180-12BE-FE59-C86C-DC845E501E26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7A9FF7-4E4B-5A3B-581C-AD83CEF7F36B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40819-AB50-FE8B-E95A-EFAAF7E83227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62F3B3-4D97-8293-78D5-E5047B87015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D151878-8D4B-1A51-63EF-E1F035B07E8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EC5D56-EAAD-7A21-2E5B-F855EF5EF03E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DE8836C7-2D7A-4BDE-F40D-7F179BE7678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01341F4D-1E28-BC93-76C6-9279A374ABF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50FE17-CAA2-264E-7082-44CACDA03B3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298B79D-0DB4-7F83-6A8D-F36BD9F7B65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22E12E91-CAE9-51D7-1460-82E61B93010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52C5CB1-88BC-C48E-D2F6-D867ABB09D3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13570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214231" y="173470"/>
            <a:ext cx="354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6.  Conclusion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D8545D-FAB5-D691-FD64-8A4F14B3918E}"/>
              </a:ext>
            </a:extLst>
          </p:cNvPr>
          <p:cNvSpPr txBox="1"/>
          <p:nvPr/>
        </p:nvSpPr>
        <p:spPr>
          <a:xfrm>
            <a:off x="1317809" y="1320742"/>
            <a:ext cx="9820494" cy="419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Toutes les routes dispose d’une autorisation type: Bearer &lt;token&gt;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Avant la modification ou suppression des sauces l’utilisateur est vérifié si il est autorisé , si non il reçoit une erreur 403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Le mot de passe de l’utilisateur est haché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L’authentification est renforcé sur toutes les routes requises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L’adresse électronique dans la base de données MongoDB est unique  (mongoose-unique-validator)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La sécurité de MongoDB Atlas permet la connexion des l’utilisateurs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La remontée des erreurs issues de la base de donnée, par des messages d’erreurs personnalisés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Les version des logiciels sont à jour.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>
              <a:latin typeface="Bahnschrift SemiLight 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>
              <a:latin typeface="Bahnschrift SemiLight Condensed" panose="020B0502040204020203" pitchFamily="34" charset="0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5352F755-8AAD-F86B-2450-ABD0C3E52DD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C979AB-5498-06F9-F4F1-FE13C452DF01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E7BD-69F1-93B7-7BCD-3447D99B9C5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759950-3476-E5E8-04E3-0A163B32D487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3E413A-5F4C-98E5-47EA-C69CE005F5E5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560A650-2531-F788-5169-570119EE6AF0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531F80-16F2-CD9D-A988-56FCD667F3B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51CAE20-F1A4-5E4C-61AB-0F4A8FDACFF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C472858-3EBD-089B-5538-8AAB53278CE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3BE52D-F7BB-A0A5-8585-6C5442101459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DA5AE61-0CBF-789D-9D6C-71FEAB1E0F6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B6848C0E-86C5-CB0C-EAB3-37449A219A53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86E5370F-46B7-FAF0-F04D-0CFAE96483F7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941139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4263437" y="1604837"/>
            <a:ext cx="4304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/>
              <a:t>Questions</a:t>
            </a:r>
            <a:r>
              <a:rPr lang="fr-FR" sz="4800" dirty="0"/>
              <a:t> ?</a:t>
            </a:r>
            <a:endParaRPr lang="ru-RU" sz="48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87D1F6-612D-F5D9-4541-D579CF08EDD3}"/>
              </a:ext>
            </a:extLst>
          </p:cNvPr>
          <p:cNvSpPr txBox="1"/>
          <p:nvPr/>
        </p:nvSpPr>
        <p:spPr>
          <a:xfrm>
            <a:off x="711202" y="4493110"/>
            <a:ext cx="7100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Contact: </a:t>
            </a:r>
          </a:p>
          <a:p>
            <a:endParaRPr lang="fr-FR" dirty="0"/>
          </a:p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Mail: bugavictor86@gmail.com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LinkedIn https://www.linkedin.com/in/buga-victor-540913245/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E2499494-0ED9-6BAD-0723-7C777AD859E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7DFED256-D557-A607-8279-1B028729309B}"/>
              </a:ext>
            </a:extLst>
          </p:cNvPr>
          <p:cNvSpPr txBox="1"/>
          <p:nvPr/>
        </p:nvSpPr>
        <p:spPr>
          <a:xfrm>
            <a:off x="9972395" y="6467108"/>
            <a:ext cx="87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6.Questions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4956FE-5FAF-F9F3-1EDB-C662B4115E45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76BD0-6D65-06FF-96DD-CD3E9DF0B86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FDF3AA-5BDD-E05C-0A7E-08F6888B40E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547ED-E1F3-AAC1-A6DE-3060BADE247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9181BBFD-FCCA-33BE-DDE3-A6259C80210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299E83-86CC-1948-E73E-C363F587067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77D91BC7-EC18-29CB-3A71-5585A2DF3CD1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FBFD4E14-BAF9-9B5B-52A7-3150D54CDFA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334100-3AF5-8841-DD9B-338E3EFEB3C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BAC18E92-1F94-65EF-CBC9-F00A88A82545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C08C3FD-C1F8-61F5-B99D-B383BDB387C0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1C2164DF-7F91-39EE-FF72-9048A602F5F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0799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6" y="45016"/>
            <a:ext cx="461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S’enregistrer.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4F501C-ACCC-EE42-D0A4-ED2092B5C6A9}"/>
              </a:ext>
            </a:extLst>
          </p:cNvPr>
          <p:cNvSpPr txBox="1"/>
          <p:nvPr/>
        </p:nvSpPr>
        <p:spPr>
          <a:xfrm>
            <a:off x="4579430" y="3398367"/>
            <a:ext cx="2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models/Password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74D7C49-759F-8889-AFD1-4C38D3EC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08" y="3800934"/>
            <a:ext cx="5661167" cy="25512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06EEE7-F8A7-998B-4D68-D18C3875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2" y="1101317"/>
            <a:ext cx="3873608" cy="237462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5F01A6D-E0D6-83B3-000D-614A9A907F71}"/>
              </a:ext>
            </a:extLst>
          </p:cNvPr>
          <p:cNvSpPr txBox="1"/>
          <p:nvPr/>
        </p:nvSpPr>
        <p:spPr>
          <a:xfrm>
            <a:off x="2141400" y="695624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 IN</a:t>
            </a: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C2625E59-BA09-A1DD-B471-DE667E8A8E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7C859-6E1C-3CFD-AD64-55B87D675D2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D8A267-0151-7C2A-1EC0-559B70BC6D0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9A9B45-1BC9-CE7C-4720-4F30F05344D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D44D2-E1DD-1C50-B89E-F1E0FFEA004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D281A7EE-3FFE-3CA4-4268-698AFB3ADE2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3BC39-468E-263F-000B-9699EF8C1B40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5C23252-4705-E742-66BF-F1AFBBFC538F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5FA42FA9-2AF2-E866-0882-98EAA5D24AF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D01BDC-43F0-3B63-6BA6-3CBD8207546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7316EDF0-EB95-250C-71CE-2075104BEF21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B648FB2-B848-1C9D-CF48-8F71FAD9ED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7EA925D4-B918-B188-C87E-A31B0A8892F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3341F66E-C542-D5F0-2181-B977EAD92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77" y="1138142"/>
            <a:ext cx="5085225" cy="222073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02242FF-EFD8-4009-B608-5E5181800A9B}"/>
              </a:ext>
            </a:extLst>
          </p:cNvPr>
          <p:cNvSpPr txBox="1"/>
          <p:nvPr/>
        </p:nvSpPr>
        <p:spPr>
          <a:xfrm>
            <a:off x="7130931" y="723814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models/User.js</a:t>
            </a:r>
          </a:p>
        </p:txBody>
      </p:sp>
    </p:spTree>
    <p:extLst>
      <p:ext uri="{BB962C8B-B14F-4D97-AF65-F5344CB8AC3E}">
        <p14:creationId xmlns:p14="http://schemas.microsoft.com/office/powerpoint/2010/main" val="180054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6" y="45016"/>
            <a:ext cx="461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S’enregistrer.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" b="-1"/>
          <a:stretch/>
        </p:blipFill>
        <p:spPr>
          <a:xfrm>
            <a:off x="219555" y="911180"/>
            <a:ext cx="3288787" cy="272958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8A07D6D-6BB8-6946-6C3B-D59C5D352C3A}"/>
              </a:ext>
            </a:extLst>
          </p:cNvPr>
          <p:cNvSpPr txBox="1"/>
          <p:nvPr/>
        </p:nvSpPr>
        <p:spPr>
          <a:xfrm>
            <a:off x="6478707" y="147607"/>
            <a:ext cx="241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947705" y="512548"/>
            <a:ext cx="1708657" cy="3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EEA983FA-0999-60CB-D75F-10684DBCA4BF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F0BE8D78-8E52-2258-82B1-16BF80B7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35" y="532189"/>
            <a:ext cx="4208146" cy="57936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805A1F-2356-D6FE-8738-E2FFDDE0760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B74CD-79BC-DFB6-DD91-4C5145C2715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B3028-20DB-7AFF-ACB1-A0318878CC9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5A100-FA87-4F4F-D57B-B2AC894EA774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E9A3B2AB-5274-8EB5-822B-52BFA0FACD3F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78842E-E31C-6E0A-8872-96D3F91F871C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81273601-F217-62B0-4926-149C7E6929DE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09D81C4F-0EDE-D927-7F53-B61EA68DB98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B7521D-0721-58E1-F370-4AB9ECA6929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966EDF5B-2C80-AAAF-0F5B-3439F4FF5848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E979F9A7-8D18-6312-852A-BCAC6D1229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EBD0D9EC-D858-816D-AA9C-603957D75503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8D04A898-F475-9A20-C88C-832D8A308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835" y="568964"/>
            <a:ext cx="3591479" cy="121739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07FF9833-DFC7-E081-CD8E-5863EB111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871" y="3763784"/>
            <a:ext cx="4208146" cy="257970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0CAAEEA-C129-B148-186F-D855DD3B49B7}"/>
              </a:ext>
            </a:extLst>
          </p:cNvPr>
          <p:cNvSpPr txBox="1"/>
          <p:nvPr/>
        </p:nvSpPr>
        <p:spPr>
          <a:xfrm>
            <a:off x="4355903" y="3358964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75237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Se connecter.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19" y="2989565"/>
            <a:ext cx="3914025" cy="32888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8A07D6D-6BB8-6946-6C3B-D59C5D352C3A}"/>
              </a:ext>
            </a:extLst>
          </p:cNvPr>
          <p:cNvSpPr txBox="1"/>
          <p:nvPr/>
        </p:nvSpPr>
        <p:spPr>
          <a:xfrm>
            <a:off x="7842340" y="197649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0" y="3393239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359263" y="836791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6791AA-C983-F90F-7367-EE92D80F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34" y="566981"/>
            <a:ext cx="3914025" cy="2313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843E02-3E86-D099-B605-83A15F07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61" y="566981"/>
            <a:ext cx="6259776" cy="5711422"/>
          </a:xfrm>
          <a:prstGeom prst="rect">
            <a:avLst/>
          </a:prstGeom>
        </p:spPr>
      </p:pic>
      <p:sp>
        <p:nvSpPr>
          <p:cNvPr id="15" name="TextBox 46">
            <a:extLst>
              <a:ext uri="{FF2B5EF4-FFF2-40B4-BE49-F238E27FC236}">
                <a16:creationId xmlns:a16="http://schemas.microsoft.com/office/drawing/2014/main" id="{A5DEBE7A-FBFA-50C3-9FC6-78FFB875E29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6C525-1956-1A5D-6700-02CEB4B6E638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3C62B0-8751-5314-1978-567F58AEAC6D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EB57-3DA8-FD9F-175C-EED12A2916D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B830DB-D388-9C40-20AF-CE986FCC6C0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D3513CA3-21AD-BDAE-F256-87550AC9158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168071-901A-35B7-770E-F7C7634280A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E2C4048A-545E-9C70-BB5B-09A37C915B5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C739C10-E8CC-0A7A-979C-157F573A460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6AF78C-739B-5629-57A9-337766C3BC0C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F0DD04D-0160-47C6-B4F9-ECB03635AA53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5E4D37B1-2278-8338-0131-79F29CBC3CD0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A882AB6-F070-CA48-2B97-D0F110F04DFB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93085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Se connecter.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74" y="3622347"/>
            <a:ext cx="3217432" cy="270351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5061506" y="312332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764221" y="851225"/>
            <a:ext cx="79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JWT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CB1D6AD-2C51-B7AD-D012-A6BA9ED4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31" y="471551"/>
            <a:ext cx="4402796" cy="250997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B8963C3-3C5B-977E-2A28-B59097C5D077}"/>
              </a:ext>
            </a:extLst>
          </p:cNvPr>
          <p:cNvSpPr txBox="1"/>
          <p:nvPr/>
        </p:nvSpPr>
        <p:spPr>
          <a:xfrm>
            <a:off x="8791675" y="3113471"/>
            <a:ext cx="202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routes/stuff.js   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AF0B70D-003B-D35A-C48F-1B3CD42E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567" y="3615146"/>
            <a:ext cx="4217551" cy="27107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2386CA-3EBE-B14B-3FD5-989690B06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023"/>
          <a:stretch/>
        </p:blipFill>
        <p:spPr>
          <a:xfrm>
            <a:off x="7073253" y="464083"/>
            <a:ext cx="4813161" cy="1231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4EC1F5-A9E9-DD7B-5F70-4FCF7F791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594"/>
          <a:stretch/>
        </p:blipFill>
        <p:spPr>
          <a:xfrm>
            <a:off x="7073253" y="1695356"/>
            <a:ext cx="4813160" cy="8627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757126-9AD9-EEE9-9D58-8A0C6B38C6E8}"/>
              </a:ext>
            </a:extLst>
          </p:cNvPr>
          <p:cNvSpPr txBox="1"/>
          <p:nvPr/>
        </p:nvSpPr>
        <p:spPr>
          <a:xfrm>
            <a:off x="8952305" y="4501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token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FD3778-BC70-7EAD-888F-B47C99061D34}"/>
              </a:ext>
            </a:extLst>
          </p:cNvPr>
          <p:cNvSpPr txBox="1"/>
          <p:nvPr/>
        </p:nvSpPr>
        <p:spPr>
          <a:xfrm>
            <a:off x="89563" y="1344317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middleware/auth.js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200FDB2-20A5-0812-4051-0A2E91536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4" y="3622347"/>
            <a:ext cx="4007121" cy="135927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8E0C5D3-A7B2-756A-B42C-738AA7B120B2}"/>
              </a:ext>
            </a:extLst>
          </p:cNvPr>
          <p:cNvSpPr txBox="1"/>
          <p:nvPr/>
        </p:nvSpPr>
        <p:spPr>
          <a:xfrm>
            <a:off x="1581697" y="3187297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.env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74A10A-ED9B-DC14-CC6F-4E3B55C530DB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6DD0D3-D4F0-EE93-C6DC-C8836DA0D400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4FA41-330D-7503-9BDB-B1F3815532F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C6C84F-6919-4060-867A-C0F4664096B8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8A1917D-F3E8-C54D-4951-730CD714EF1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270C25-BADC-98AF-F86D-1B3DBC60580E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4F231E7-4F79-32CD-19E3-AAE732BB9E0C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314F5A6-1F09-10DA-5FFB-21567373D44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9E5E87-197C-96F4-D620-C4ACAEF510F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16AEA704-D32C-5741-B36F-FA9BAAD82AB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C59952E-BA49-1B60-9167-F6103DE9EF51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1204F9E-A7BF-2A8F-6293-9C28B424A67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92597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>
            <a:extLst>
              <a:ext uri="{FF2B5EF4-FFF2-40B4-BE49-F238E27FC236}">
                <a16:creationId xmlns:a16="http://schemas.microsoft.com/office/drawing/2014/main" id="{5C940E76-7E88-B2AE-4660-6FBFC5F6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11" y="198603"/>
            <a:ext cx="6441603" cy="60915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Base de données.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FD3778-BC70-7EAD-888F-B47C99061D34}"/>
              </a:ext>
            </a:extLst>
          </p:cNvPr>
          <p:cNvSpPr txBox="1"/>
          <p:nvPr/>
        </p:nvSpPr>
        <p:spPr>
          <a:xfrm>
            <a:off x="892766" y="774413"/>
            <a:ext cx="400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connect-mongodb/mongodb.js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F0647C-9B44-8133-10F8-8ECB6251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4" y="1161141"/>
            <a:ext cx="4027889" cy="29544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AABF21-2EF9-37BA-CD6D-DD56CD972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5" y="4770082"/>
            <a:ext cx="4481032" cy="15200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C37EE5-D9F8-059A-8D22-6DEB35A6E0E8}"/>
              </a:ext>
            </a:extLst>
          </p:cNvPr>
          <p:cNvSpPr txBox="1"/>
          <p:nvPr/>
        </p:nvSpPr>
        <p:spPr>
          <a:xfrm>
            <a:off x="2391989" y="4370479"/>
            <a:ext cx="125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.env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DC632D-4F86-292A-DBDF-EF0BDCE08A5B}"/>
              </a:ext>
            </a:extLst>
          </p:cNvPr>
          <p:cNvSpPr txBox="1"/>
          <p:nvPr/>
        </p:nvSpPr>
        <p:spPr>
          <a:xfrm>
            <a:off x="10534787" y="383215"/>
            <a:ext cx="11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E6A68EB3-9BA6-0FD9-5F34-936ECAAD4E3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C4585-6B41-0E91-CA07-357A8E8F1FD0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65E563-21E5-C0D4-FB85-B6A87ED17A94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3F755D-D853-ADE9-E83A-7A64C0C62AC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818799-631F-1C24-3B0E-5D3E2209C79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F40C0B6-FBAD-CFF9-D93B-D97AFAAE392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FA0B71-DF32-C12A-B3FE-D95B208B9285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C657047-A174-2D27-A99F-C756A1B607F2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702C8510-2484-4E84-49C7-2337B5EFC49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36B3D7-F238-0ED0-C3B9-B4C29431131F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C99FBC9-F019-CB08-7E2F-D1DFBADA0B4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57D3681-0D26-7BD0-8112-43BC58B01D4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3C7A04E1-3CA9-28A6-3988-58DC9B38533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87208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Créer un utilisateur. 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F22849-D417-2946-3056-8DCBD6DD7AEF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</a:t>
            </a:r>
            <a:endParaRPr lang="fr-FR" dirty="0"/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1B25382F-E630-D5E2-101B-CCA766C736E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0CF973-62DD-6E43-CF6C-DFF5855162E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E5FD6-7C32-680E-0BB8-7FB195DE5FB9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CCF6E-12CB-6399-7EA6-FD4E3B19E34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E6222-05D2-2836-0F34-D1E378EA5C35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9236E18E-9300-8925-1D99-5D9DFB327010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39E1E-7887-FF72-2371-C0BF0001BD5F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F07AE1EC-1308-4009-3FFC-123A15CD91ED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1242D207-406A-55F7-80D0-B232EDE3601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C4067-75DD-0613-C024-AF9DEBB803C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D3A815D7-17BF-1860-99FC-69C8C04F7D7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58AFB89-D942-0ADD-8D66-9AB3316BDCB4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49380452-BD59-04CE-3C82-6FABC318FAA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184642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41345</TotalTime>
  <Words>1789</Words>
  <Application>Microsoft Office PowerPoint</Application>
  <PresentationFormat>Grand écran</PresentationFormat>
  <Paragraphs>440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Arial</vt:lpstr>
      <vt:lpstr>Arial Narrow</vt:lpstr>
      <vt:lpstr>Bahnschrift Condensed</vt:lpstr>
      <vt:lpstr>Bahnschrift SemiLight Condensed</vt:lpstr>
      <vt:lpstr>Calibri</vt:lpstr>
      <vt:lpstr>Century Gothic</vt:lpstr>
      <vt:lpstr>Consolas</vt:lpstr>
      <vt:lpstr>Inter</vt:lpstr>
      <vt:lpstr>Nunito</vt:lpstr>
      <vt:lpstr>Mesh</vt:lpstr>
      <vt:lpstr>Projet-6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161</cp:revision>
  <dcterms:created xsi:type="dcterms:W3CDTF">2022-06-20T11:24:42Z</dcterms:created>
  <dcterms:modified xsi:type="dcterms:W3CDTF">2022-10-24T19:15:45Z</dcterms:modified>
</cp:coreProperties>
</file>